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7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5D048-DB38-4CA4-8EE4-36095CDF4CD2}" type="datetimeFigureOut">
              <a:rPr lang="sk-SK" smtClean="0"/>
              <a:t>1. 4. 2014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9BB58-6E49-4BC3-93B1-981BE9C3ADAC}" type="slidenum">
              <a:rPr lang="sk-SK" smtClean="0"/>
              <a:t>‹#›</a:t>
            </a:fld>
            <a:endParaRPr lang="sk-SK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8032" y="2132856"/>
            <a:ext cx="7772400" cy="2622153"/>
          </a:xfrm>
        </p:spPr>
        <p:txBody>
          <a:bodyPr>
            <a:noAutofit/>
          </a:bodyPr>
          <a:lstStyle/>
          <a:p>
            <a:r>
              <a:rPr lang="sk-SK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Krížová cesta chorých</a:t>
            </a:r>
            <a:br>
              <a:rPr lang="sk-SK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k-SK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k-SK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k-SK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Lurdy</a:t>
            </a:r>
            <a:endParaRPr lang="sk-SK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5 IMG_07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156176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5b IMG_0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08504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8028384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6 IMG_07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300192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6b IMG_0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335" y="0"/>
            <a:ext cx="7625329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7452320" y="6093296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7 IMG_0799.JPG"/>
          <p:cNvPicPr>
            <a:picLocks noChangeAspect="1"/>
          </p:cNvPicPr>
          <p:nvPr/>
        </p:nvPicPr>
        <p:blipFill>
          <a:blip r:embed="rId2" cstate="print"/>
          <a:srcRect l="19288" r="19288"/>
          <a:stretch>
            <a:fillRect/>
          </a:stretch>
        </p:blipFill>
        <p:spPr>
          <a:xfrm>
            <a:off x="1835696" y="0"/>
            <a:ext cx="5616624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588224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7b IMG_07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462" y="0"/>
            <a:ext cx="8189075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7668344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8 IMG_0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300192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8b IMG_0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651" y="0"/>
            <a:ext cx="7636697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7524328" y="6093296"/>
            <a:ext cx="827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9 IMG_0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228184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9b IMG_0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-5689"/>
            <a:ext cx="6043662" cy="686368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516216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987824" y="616530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Zastavenie 1</a:t>
            </a:r>
            <a:endParaRPr lang="sk-SK" b="1" dirty="0"/>
          </a:p>
        </p:txBody>
      </p:sp>
      <p:pic>
        <p:nvPicPr>
          <p:cNvPr id="3" name="Obrázok 2" descr="1 IMG_0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BlokTextu 3"/>
          <p:cNvSpPr txBox="1"/>
          <p:nvPr/>
        </p:nvSpPr>
        <p:spPr>
          <a:xfrm>
            <a:off x="6372200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 IMG_0805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156176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b IMG_0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114" y="0"/>
            <a:ext cx="5531771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156176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1 IMG_0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228184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1b IMG_0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560" y="0"/>
            <a:ext cx="666488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804248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2 IMG_0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012160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12a IMG_0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621517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BlokTextu 3"/>
          <p:cNvSpPr txBox="1"/>
          <p:nvPr/>
        </p:nvSpPr>
        <p:spPr>
          <a:xfrm>
            <a:off x="6660232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3 IMG_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-27384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156176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3a IMG_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7117" y="0"/>
            <a:ext cx="5169765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012160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4 IMG_0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5796136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4b IMG_0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422" y="0"/>
            <a:ext cx="7465155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7092280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b IMG_07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3796" y="0"/>
            <a:ext cx="5216407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228184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5 IMG_0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2411760" y="6093296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Deo gratias!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5a IMG_0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466" y="0"/>
            <a:ext cx="6569067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2339752" y="6093296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Deo gratias!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 IMG_0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300192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b IMG_0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2520" y="0"/>
            <a:ext cx="691896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7020272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3 IMG_0784.JPG"/>
          <p:cNvPicPr>
            <a:picLocks noChangeAspect="1"/>
          </p:cNvPicPr>
          <p:nvPr/>
        </p:nvPicPr>
        <p:blipFill>
          <a:blip r:embed="rId2" cstate="print"/>
          <a:srcRect l="22000" r="3801"/>
          <a:stretch>
            <a:fillRect/>
          </a:stretch>
        </p:blipFill>
        <p:spPr>
          <a:xfrm>
            <a:off x="2627784" y="0"/>
            <a:ext cx="3816424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5580112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3b IMG_0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6340" y="33020"/>
            <a:ext cx="6751320" cy="679196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7020272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 IMG_07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6156176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a IMG_0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4766" y="0"/>
            <a:ext cx="7075626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7020272" y="609329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39</Words>
  <Application>Microsoft Office PowerPoint</Application>
  <PresentationFormat>Prezentácia na obrazovke (4:3)</PresentationFormat>
  <Paragraphs>32</Paragraphs>
  <Slides>31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2" baseType="lpstr">
      <vt:lpstr>Motív Office</vt:lpstr>
      <vt:lpstr>Krížová cesta chorých  Lurdy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Krížová cesta chorých  Lurdy</dc:title>
  <dc:creator>Glasa</dc:creator>
  <cp:lastModifiedBy>GLASA</cp:lastModifiedBy>
  <cp:revision>1</cp:revision>
  <dcterms:created xsi:type="dcterms:W3CDTF">2014-03-30T21:35:26Z</dcterms:created>
  <dcterms:modified xsi:type="dcterms:W3CDTF">2014-04-01T17:12:25Z</dcterms:modified>
</cp:coreProperties>
</file>